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9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629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pg4902\Desktop\logo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477000"/>
            <a:ext cx="2154238" cy="22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540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wileyhandsonguides.com/paediatric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wileyhandsonguides.com/paediatrics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wileyhandsonguides.com/paediatrics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wileyhandsonguides.com/paediatric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956719" y="1096162"/>
            <a:ext cx="3230563" cy="4665677"/>
            <a:chOff x="2956719" y="1096162"/>
            <a:chExt cx="3230563" cy="4665677"/>
          </a:xfrm>
        </p:grpSpPr>
        <p:sp>
          <p:nvSpPr>
            <p:cNvPr id="5" name="Rectangle 4"/>
            <p:cNvSpPr/>
            <p:nvPr/>
          </p:nvSpPr>
          <p:spPr>
            <a:xfrm>
              <a:off x="2968626" y="5661812"/>
              <a:ext cx="2670174" cy="100027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r>
                <a:rPr lang="en-US" sz="6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ill Sans Std" pitchFamily="34" charset="0"/>
                </a:rPr>
                <a:t>Companion Website: </a:t>
              </a:r>
              <a:r>
                <a:rPr lang="en-US" sz="650" dirty="0">
                  <a:latin typeface="Gill Sans Std" pitchFamily="34" charset="0"/>
                  <a:hlinkClick r:id="rId2"/>
                </a:rPr>
                <a:t>www.wileyhandsonguides.com/paediatrics</a:t>
              </a:r>
              <a:endParaRPr lang="en-US" sz="650" dirty="0">
                <a:latin typeface="Gill Sans Std" pitchFamily="34" charset="0"/>
              </a:endParaRPr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6719" y="1096162"/>
              <a:ext cx="3230563" cy="4578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8317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962275" y="1939124"/>
            <a:ext cx="3219450" cy="2979752"/>
            <a:chOff x="2962275" y="1939124"/>
            <a:chExt cx="3219450" cy="2979752"/>
          </a:xfrm>
        </p:grpSpPr>
        <p:sp>
          <p:nvSpPr>
            <p:cNvPr id="2" name="Rectangle 1"/>
            <p:cNvSpPr/>
            <p:nvPr/>
          </p:nvSpPr>
          <p:spPr>
            <a:xfrm>
              <a:off x="2974975" y="4818849"/>
              <a:ext cx="2740025" cy="100027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r>
                <a:rPr lang="en-US" sz="6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ill Sans Std" pitchFamily="34" charset="0"/>
                </a:rPr>
                <a:t>Companion Website: </a:t>
              </a:r>
              <a:r>
                <a:rPr lang="en-US" sz="650" dirty="0">
                  <a:latin typeface="Gill Sans Std" pitchFamily="34" charset="0"/>
                  <a:hlinkClick r:id="rId2"/>
                </a:rPr>
                <a:t>www.wileyhandsonguides.com/paediatrics</a:t>
              </a:r>
              <a:endParaRPr lang="en-US" sz="650" dirty="0">
                <a:latin typeface="Gill Sans Std" pitchFamily="34" charset="0"/>
              </a:endParaRPr>
            </a:p>
          </p:txBody>
        </p:sp>
        <p:pic>
          <p:nvPicPr>
            <p:cNvPr id="2150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2275" y="1939124"/>
              <a:ext cx="3219450" cy="287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76978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956719" y="1560509"/>
            <a:ext cx="3230563" cy="3736983"/>
            <a:chOff x="2956719" y="1560509"/>
            <a:chExt cx="3230563" cy="3736983"/>
          </a:xfrm>
        </p:grpSpPr>
        <p:sp>
          <p:nvSpPr>
            <p:cNvPr id="2" name="Rectangle 1"/>
            <p:cNvSpPr/>
            <p:nvPr/>
          </p:nvSpPr>
          <p:spPr>
            <a:xfrm>
              <a:off x="2971802" y="5197465"/>
              <a:ext cx="2743198" cy="100027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r>
                <a:rPr lang="en-US" sz="6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ill Sans Std" pitchFamily="34" charset="0"/>
                </a:rPr>
                <a:t>Companion Website: </a:t>
              </a:r>
              <a:r>
                <a:rPr lang="en-US" sz="650" dirty="0">
                  <a:latin typeface="Gill Sans Std" pitchFamily="34" charset="0"/>
                  <a:hlinkClick r:id="rId2"/>
                </a:rPr>
                <a:t>www.wileyhandsonguides.com/paediatrics</a:t>
              </a:r>
              <a:endParaRPr lang="en-US" sz="650" dirty="0">
                <a:latin typeface="Gill Sans Std" pitchFamily="34" charset="0"/>
              </a:endParaRPr>
            </a:p>
          </p:txBody>
        </p:sp>
        <p:pic>
          <p:nvPicPr>
            <p:cNvPr id="2253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6719" y="1560509"/>
              <a:ext cx="3230563" cy="3641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0265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959894" y="2297104"/>
            <a:ext cx="3224213" cy="2263792"/>
            <a:chOff x="2959894" y="2297104"/>
            <a:chExt cx="3224213" cy="2263792"/>
          </a:xfrm>
        </p:grpSpPr>
        <p:sp>
          <p:nvSpPr>
            <p:cNvPr id="2" name="Rectangle 1"/>
            <p:cNvSpPr/>
            <p:nvPr/>
          </p:nvSpPr>
          <p:spPr>
            <a:xfrm>
              <a:off x="2976566" y="4460869"/>
              <a:ext cx="2738434" cy="100027"/>
            </a:xfrm>
            <a:prstGeom prst="rect">
              <a:avLst/>
            </a:prstGeom>
          </p:spPr>
          <p:txBody>
            <a:bodyPr wrap="square" lIns="0" tIns="0" rIns="0" bIns="0" anchor="ctr" anchorCtr="0">
              <a:spAutoFit/>
            </a:bodyPr>
            <a:lstStyle/>
            <a:p>
              <a:r>
                <a:rPr lang="en-US" sz="6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ill Sans Std" pitchFamily="34" charset="0"/>
                </a:rPr>
                <a:t>Companion Website: </a:t>
              </a:r>
              <a:r>
                <a:rPr lang="en-US" sz="650" dirty="0">
                  <a:latin typeface="Gill Sans Std" pitchFamily="34" charset="0"/>
                  <a:hlinkClick r:id="rId2"/>
                </a:rPr>
                <a:t>www.wileyhandsonguides.com/paediatrics</a:t>
              </a:r>
              <a:endParaRPr lang="en-US" sz="650" dirty="0">
                <a:latin typeface="Gill Sans Std" pitchFamily="34" charset="0"/>
              </a:endParaRPr>
            </a:p>
          </p:txBody>
        </p:sp>
        <p:pic>
          <p:nvPicPr>
            <p:cNvPr id="2355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9894" y="2297104"/>
              <a:ext cx="3224213" cy="2163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8175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16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Prabu, Rajasekar</dc:creator>
  <cp:lastModifiedBy>Prabu, Rajasekar</cp:lastModifiedBy>
  <cp:revision>63</cp:revision>
  <dcterms:created xsi:type="dcterms:W3CDTF">2013-06-10T06:35:54Z</dcterms:created>
  <dcterms:modified xsi:type="dcterms:W3CDTF">2014-01-21T11:56:33Z</dcterms:modified>
</cp:coreProperties>
</file>