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8629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pg4902\Desktop\logo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6477000"/>
            <a:ext cx="2154238" cy="22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540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wileyhandsonguides.com/paediatric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wileyhandsonguides.com/paediatrics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wileyhandsonguides.com/paediatrics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wileyhandsonguides.com/paediatric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918619" y="2063743"/>
            <a:ext cx="3306763" cy="2730514"/>
            <a:chOff x="2918619" y="2063743"/>
            <a:chExt cx="3306763" cy="2730514"/>
          </a:xfrm>
        </p:grpSpPr>
        <p:sp>
          <p:nvSpPr>
            <p:cNvPr id="5" name="Rectangle 4"/>
            <p:cNvSpPr/>
            <p:nvPr/>
          </p:nvSpPr>
          <p:spPr>
            <a:xfrm>
              <a:off x="2983707" y="4694230"/>
              <a:ext cx="2578893" cy="100027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/>
            <a:p>
              <a:r>
                <a:rPr lang="en-US" sz="6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Gill Sans Std" pitchFamily="34" charset="0"/>
                </a:rPr>
                <a:t>Companion Website: </a:t>
              </a:r>
              <a:r>
                <a:rPr lang="en-US" sz="650" dirty="0">
                  <a:latin typeface="Gill Sans Std" pitchFamily="34" charset="0"/>
                  <a:hlinkClick r:id="rId2"/>
                </a:rPr>
                <a:t>www.wileyhandsonguides.com/paediatrics</a:t>
              </a:r>
              <a:endParaRPr lang="en-US" sz="650" dirty="0">
                <a:latin typeface="Gill Sans Std" pitchFamily="34" charset="0"/>
              </a:endParaRPr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8619" y="2063743"/>
              <a:ext cx="3306763" cy="2630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8317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962275" y="1587893"/>
            <a:ext cx="3219450" cy="3682214"/>
            <a:chOff x="2962275" y="1587893"/>
            <a:chExt cx="3219450" cy="3682214"/>
          </a:xfrm>
        </p:grpSpPr>
        <p:sp>
          <p:nvSpPr>
            <p:cNvPr id="2" name="Rectangle 1"/>
            <p:cNvSpPr/>
            <p:nvPr/>
          </p:nvSpPr>
          <p:spPr>
            <a:xfrm>
              <a:off x="2974182" y="5170080"/>
              <a:ext cx="2664618" cy="100027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/>
            <a:p>
              <a:r>
                <a:rPr lang="en-US" sz="6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Gill Sans Std" pitchFamily="34" charset="0"/>
                </a:rPr>
                <a:t>Companion Website: </a:t>
              </a:r>
              <a:r>
                <a:rPr lang="en-US" sz="650" dirty="0">
                  <a:latin typeface="Gill Sans Std" pitchFamily="34" charset="0"/>
                  <a:hlinkClick r:id="rId2"/>
                </a:rPr>
                <a:t>www.wileyhandsonguides.com/paediatrics</a:t>
              </a:r>
              <a:endParaRPr lang="en-US" sz="650" dirty="0">
                <a:latin typeface="Gill Sans Std" pitchFamily="34" charset="0"/>
              </a:endParaRPr>
            </a:p>
          </p:txBody>
        </p:sp>
        <p:pic>
          <p:nvPicPr>
            <p:cNvPr id="18434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2275" y="1587893"/>
              <a:ext cx="3219450" cy="3594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725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959894" y="2310599"/>
            <a:ext cx="3224213" cy="2236802"/>
            <a:chOff x="2959894" y="2310599"/>
            <a:chExt cx="3224213" cy="2236802"/>
          </a:xfrm>
        </p:grpSpPr>
        <p:sp>
          <p:nvSpPr>
            <p:cNvPr id="2" name="Rectangle 1"/>
            <p:cNvSpPr/>
            <p:nvPr/>
          </p:nvSpPr>
          <p:spPr>
            <a:xfrm>
              <a:off x="2971801" y="4447374"/>
              <a:ext cx="2666999" cy="100027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/>
            <a:p>
              <a:r>
                <a:rPr lang="en-US" sz="6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Gill Sans Std" pitchFamily="34" charset="0"/>
                </a:rPr>
                <a:t>Companion Website: </a:t>
              </a:r>
              <a:r>
                <a:rPr lang="en-US" sz="650" dirty="0">
                  <a:latin typeface="Gill Sans Std" pitchFamily="34" charset="0"/>
                  <a:hlinkClick r:id="rId2"/>
                </a:rPr>
                <a:t>www.wileyhandsonguides.com/paediatrics</a:t>
              </a:r>
              <a:endParaRPr lang="en-US" sz="650" dirty="0">
                <a:latin typeface="Gill Sans Std" pitchFamily="34" charset="0"/>
              </a:endParaRPr>
            </a:p>
          </p:txBody>
        </p:sp>
        <p:pic>
          <p:nvPicPr>
            <p:cNvPr id="1945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9894" y="2310599"/>
              <a:ext cx="3224213" cy="2136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22537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959894" y="1536693"/>
            <a:ext cx="3224213" cy="3784614"/>
            <a:chOff x="2959894" y="1536693"/>
            <a:chExt cx="3224213" cy="3784614"/>
          </a:xfrm>
        </p:grpSpPr>
        <p:sp>
          <p:nvSpPr>
            <p:cNvPr id="2" name="Rectangle 1"/>
            <p:cNvSpPr/>
            <p:nvPr/>
          </p:nvSpPr>
          <p:spPr>
            <a:xfrm>
              <a:off x="2971801" y="5221280"/>
              <a:ext cx="2666999" cy="100027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/>
            <a:p>
              <a:r>
                <a:rPr lang="en-US" sz="6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Gill Sans Std" pitchFamily="34" charset="0"/>
                </a:rPr>
                <a:t>Companion Website: </a:t>
              </a:r>
              <a:r>
                <a:rPr lang="en-US" sz="650" dirty="0">
                  <a:latin typeface="Gill Sans Std" pitchFamily="34" charset="0"/>
                  <a:hlinkClick r:id="rId2"/>
                </a:rPr>
                <a:t>www.wileyhandsonguides.com/paediatrics</a:t>
              </a:r>
              <a:endParaRPr lang="en-US" sz="650" dirty="0">
                <a:latin typeface="Gill Sans Std" pitchFamily="34" charset="0"/>
              </a:endParaRPr>
            </a:p>
          </p:txBody>
        </p:sp>
        <p:pic>
          <p:nvPicPr>
            <p:cNvPr id="20482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9894" y="1536693"/>
              <a:ext cx="3224213" cy="3684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3795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16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Prabu, Rajasekar</dc:creator>
  <cp:lastModifiedBy>Prabu, Rajasekar</cp:lastModifiedBy>
  <cp:revision>61</cp:revision>
  <dcterms:created xsi:type="dcterms:W3CDTF">2013-06-10T06:35:54Z</dcterms:created>
  <dcterms:modified xsi:type="dcterms:W3CDTF">2014-01-21T11:55:37Z</dcterms:modified>
</cp:coreProperties>
</file>