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0" d="100"/>
          <a:sy n="300" d="100"/>
        </p:scale>
        <p:origin x="4536" y="7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62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pg4902\Desktop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477000"/>
            <a:ext cx="2154238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0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36875" y="925505"/>
            <a:ext cx="3270250" cy="5006990"/>
            <a:chOff x="2936875" y="925505"/>
            <a:chExt cx="3270250" cy="5006990"/>
          </a:xfrm>
        </p:grpSpPr>
        <p:sp>
          <p:nvSpPr>
            <p:cNvPr id="5" name="Rectangle 4"/>
            <p:cNvSpPr/>
            <p:nvPr/>
          </p:nvSpPr>
          <p:spPr>
            <a:xfrm>
              <a:off x="2960688" y="5832468"/>
              <a:ext cx="2525712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5" y="925505"/>
              <a:ext cx="3270250" cy="490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31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44019" y="1155693"/>
            <a:ext cx="3255963" cy="4546614"/>
            <a:chOff x="2944019" y="1155693"/>
            <a:chExt cx="3255963" cy="4546614"/>
          </a:xfrm>
        </p:grpSpPr>
        <p:sp>
          <p:nvSpPr>
            <p:cNvPr id="2" name="Rectangle 1"/>
            <p:cNvSpPr/>
            <p:nvPr/>
          </p:nvSpPr>
          <p:spPr>
            <a:xfrm>
              <a:off x="2970214" y="5602280"/>
              <a:ext cx="2516186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019" y="1155693"/>
              <a:ext cx="3255963" cy="444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515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59894" y="2321712"/>
            <a:ext cx="3224213" cy="2214577"/>
            <a:chOff x="2959894" y="2321712"/>
            <a:chExt cx="3224213" cy="2214577"/>
          </a:xfrm>
        </p:grpSpPr>
        <p:sp>
          <p:nvSpPr>
            <p:cNvPr id="2" name="Rectangle 1"/>
            <p:cNvSpPr/>
            <p:nvPr/>
          </p:nvSpPr>
          <p:spPr>
            <a:xfrm>
              <a:off x="2974185" y="4436262"/>
              <a:ext cx="2512215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894" y="2321712"/>
              <a:ext cx="3224213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428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63863" y="2353469"/>
            <a:ext cx="3216275" cy="2151062"/>
            <a:chOff x="2963863" y="2353469"/>
            <a:chExt cx="3216275" cy="2151062"/>
          </a:xfrm>
        </p:grpSpPr>
        <p:sp>
          <p:nvSpPr>
            <p:cNvPr id="2" name="Rectangle 1"/>
            <p:cNvSpPr/>
            <p:nvPr/>
          </p:nvSpPr>
          <p:spPr>
            <a:xfrm>
              <a:off x="2978151" y="4404504"/>
              <a:ext cx="2584449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3" y="2353469"/>
              <a:ext cx="3216275" cy="204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945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59894" y="2328855"/>
            <a:ext cx="3224213" cy="2200290"/>
            <a:chOff x="2959894" y="2328855"/>
            <a:chExt cx="3224213" cy="2200290"/>
          </a:xfrm>
        </p:grpSpPr>
        <p:sp>
          <p:nvSpPr>
            <p:cNvPr id="2" name="Rectangle 1"/>
            <p:cNvSpPr/>
            <p:nvPr/>
          </p:nvSpPr>
          <p:spPr>
            <a:xfrm>
              <a:off x="2973389" y="4429118"/>
              <a:ext cx="2589211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894" y="2328855"/>
              <a:ext cx="3224213" cy="210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666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28938" y="996942"/>
            <a:ext cx="3286125" cy="4864116"/>
            <a:chOff x="2928938" y="996942"/>
            <a:chExt cx="3286125" cy="4864116"/>
          </a:xfrm>
        </p:grpSpPr>
        <p:sp>
          <p:nvSpPr>
            <p:cNvPr id="2" name="Rectangle 1"/>
            <p:cNvSpPr/>
            <p:nvPr/>
          </p:nvSpPr>
          <p:spPr>
            <a:xfrm>
              <a:off x="2973389" y="5761031"/>
              <a:ext cx="2665411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38" y="996942"/>
              <a:ext cx="3286125" cy="476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3075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62275" y="2255837"/>
            <a:ext cx="3219450" cy="2346327"/>
            <a:chOff x="2962275" y="2255837"/>
            <a:chExt cx="3219450" cy="2346327"/>
          </a:xfrm>
        </p:grpSpPr>
        <p:sp>
          <p:nvSpPr>
            <p:cNvPr id="2" name="Rectangle 1"/>
            <p:cNvSpPr/>
            <p:nvPr/>
          </p:nvSpPr>
          <p:spPr>
            <a:xfrm>
              <a:off x="2984500" y="4502137"/>
              <a:ext cx="2654300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2255837"/>
              <a:ext cx="3219450" cy="223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629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24175" y="1109655"/>
            <a:ext cx="3295650" cy="4638690"/>
            <a:chOff x="2924175" y="1109655"/>
            <a:chExt cx="3295650" cy="4638690"/>
          </a:xfrm>
        </p:grpSpPr>
        <p:sp>
          <p:nvSpPr>
            <p:cNvPr id="2" name="Rectangle 1"/>
            <p:cNvSpPr/>
            <p:nvPr/>
          </p:nvSpPr>
          <p:spPr>
            <a:xfrm>
              <a:off x="2990057" y="5648318"/>
              <a:ext cx="2572543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175" y="1109655"/>
              <a:ext cx="3295650" cy="453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559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62275" y="1540662"/>
            <a:ext cx="3219450" cy="3776677"/>
            <a:chOff x="2962275" y="1540662"/>
            <a:chExt cx="3219450" cy="3776677"/>
          </a:xfrm>
        </p:grpSpPr>
        <p:sp>
          <p:nvSpPr>
            <p:cNvPr id="2" name="Rectangle 1"/>
            <p:cNvSpPr/>
            <p:nvPr/>
          </p:nvSpPr>
          <p:spPr>
            <a:xfrm>
              <a:off x="2968625" y="5217312"/>
              <a:ext cx="2593975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1540662"/>
              <a:ext cx="3219450" cy="367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448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63863" y="1505737"/>
            <a:ext cx="3216275" cy="3846527"/>
            <a:chOff x="2963863" y="1505737"/>
            <a:chExt cx="3216275" cy="3846527"/>
          </a:xfrm>
        </p:grpSpPr>
        <p:sp>
          <p:nvSpPr>
            <p:cNvPr id="2" name="Rectangle 1"/>
            <p:cNvSpPr/>
            <p:nvPr/>
          </p:nvSpPr>
          <p:spPr>
            <a:xfrm>
              <a:off x="2963863" y="5252237"/>
              <a:ext cx="2598737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3" y="1505737"/>
              <a:ext cx="3216275" cy="374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10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59894" y="2482843"/>
            <a:ext cx="3224213" cy="1892314"/>
            <a:chOff x="2959894" y="2482843"/>
            <a:chExt cx="3224213" cy="1892314"/>
          </a:xfrm>
        </p:grpSpPr>
        <p:sp>
          <p:nvSpPr>
            <p:cNvPr id="2" name="Rectangle 1"/>
            <p:cNvSpPr/>
            <p:nvPr/>
          </p:nvSpPr>
          <p:spPr>
            <a:xfrm>
              <a:off x="2962278" y="4275130"/>
              <a:ext cx="2524122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894" y="2482843"/>
              <a:ext cx="3224213" cy="179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520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67038" y="2630480"/>
            <a:ext cx="3209925" cy="1597040"/>
            <a:chOff x="2967038" y="2630480"/>
            <a:chExt cx="3209925" cy="1597040"/>
          </a:xfrm>
        </p:grpSpPr>
        <p:sp>
          <p:nvSpPr>
            <p:cNvPr id="2" name="Rectangle 1"/>
            <p:cNvSpPr/>
            <p:nvPr/>
          </p:nvSpPr>
          <p:spPr>
            <a:xfrm>
              <a:off x="2967038" y="4127493"/>
              <a:ext cx="2595562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2630480"/>
              <a:ext cx="3209925" cy="149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347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62275" y="2095493"/>
            <a:ext cx="3219450" cy="2667015"/>
            <a:chOff x="2962275" y="2095493"/>
            <a:chExt cx="3219450" cy="2667015"/>
          </a:xfrm>
        </p:grpSpPr>
        <p:sp>
          <p:nvSpPr>
            <p:cNvPr id="2" name="Rectangle 1"/>
            <p:cNvSpPr/>
            <p:nvPr/>
          </p:nvSpPr>
          <p:spPr>
            <a:xfrm>
              <a:off x="2968625" y="4662481"/>
              <a:ext cx="2517775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2095493"/>
              <a:ext cx="3219450" cy="256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224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20207" y="1912937"/>
            <a:ext cx="3303587" cy="3032126"/>
            <a:chOff x="2920207" y="1912937"/>
            <a:chExt cx="3303587" cy="3032126"/>
          </a:xfrm>
        </p:grpSpPr>
        <p:sp>
          <p:nvSpPr>
            <p:cNvPr id="2" name="Rectangle 1"/>
            <p:cNvSpPr/>
            <p:nvPr/>
          </p:nvSpPr>
          <p:spPr>
            <a:xfrm>
              <a:off x="2976564" y="4845036"/>
              <a:ext cx="2662236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207" y="1912937"/>
              <a:ext cx="3303587" cy="293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053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59894" y="2035962"/>
            <a:ext cx="3224213" cy="2786077"/>
            <a:chOff x="2959894" y="2035962"/>
            <a:chExt cx="3224213" cy="2786077"/>
          </a:xfrm>
        </p:grpSpPr>
        <p:sp>
          <p:nvSpPr>
            <p:cNvPr id="2" name="Rectangle 1"/>
            <p:cNvSpPr/>
            <p:nvPr/>
          </p:nvSpPr>
          <p:spPr>
            <a:xfrm>
              <a:off x="2962277" y="4722012"/>
              <a:ext cx="2600323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894" y="2035962"/>
              <a:ext cx="3224213" cy="268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689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30525" y="2209793"/>
            <a:ext cx="3282950" cy="2438415"/>
            <a:chOff x="2930525" y="2209793"/>
            <a:chExt cx="3282950" cy="2438415"/>
          </a:xfrm>
        </p:grpSpPr>
        <p:sp>
          <p:nvSpPr>
            <p:cNvPr id="2" name="Rectangle 1"/>
            <p:cNvSpPr/>
            <p:nvPr/>
          </p:nvSpPr>
          <p:spPr>
            <a:xfrm>
              <a:off x="2954339" y="4548181"/>
              <a:ext cx="2608261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25" y="2209793"/>
              <a:ext cx="3282950" cy="233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078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59894" y="1893087"/>
            <a:ext cx="3224213" cy="3071827"/>
            <a:chOff x="2959894" y="1893087"/>
            <a:chExt cx="3224213" cy="3071827"/>
          </a:xfrm>
        </p:grpSpPr>
        <p:sp>
          <p:nvSpPr>
            <p:cNvPr id="2" name="Rectangle 1"/>
            <p:cNvSpPr/>
            <p:nvPr/>
          </p:nvSpPr>
          <p:spPr>
            <a:xfrm>
              <a:off x="2964657" y="4864887"/>
              <a:ext cx="2597943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894" y="1893087"/>
              <a:ext cx="3224213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83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68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Prabu, Rajasekar</dc:creator>
  <cp:lastModifiedBy>Prabu, Rajasekar</cp:lastModifiedBy>
  <cp:revision>59</cp:revision>
  <dcterms:created xsi:type="dcterms:W3CDTF">2013-06-10T06:35:54Z</dcterms:created>
  <dcterms:modified xsi:type="dcterms:W3CDTF">2014-01-21T11:54:32Z</dcterms:modified>
</cp:coreProperties>
</file>