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629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pg4902\Desktop\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477000"/>
            <a:ext cx="2154238" cy="22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40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leyhandsonguides.com/paediatric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leyhandsonguides.com/paediatric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wileyhandsonguides.com/paediatrics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wileyhandsonguides.com/paediatrics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55132" y="1920875"/>
            <a:ext cx="3233737" cy="3016250"/>
            <a:chOff x="2955132" y="1920875"/>
            <a:chExt cx="3233737" cy="30162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5132" y="1920875"/>
              <a:ext cx="3233737" cy="291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961482" y="4837098"/>
              <a:ext cx="2372518" cy="10002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r>
                <a:rPr lang="en-US" sz="6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Std" pitchFamily="34" charset="0"/>
                </a:rPr>
                <a:t>Companion Website: </a:t>
              </a:r>
              <a:r>
                <a:rPr lang="en-US" sz="650" dirty="0">
                  <a:latin typeface="Gill Sans Std" pitchFamily="34" charset="0"/>
                  <a:hlinkClick r:id="rId3"/>
                </a:rPr>
                <a:t>www.wileyhandsonguides.com/paediatrics</a:t>
              </a:r>
              <a:endParaRPr lang="en-US" sz="650" dirty="0">
                <a:latin typeface="Gill Sans St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317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56719" y="1058069"/>
            <a:ext cx="3230563" cy="4741862"/>
            <a:chOff x="2956719" y="1058069"/>
            <a:chExt cx="3230563" cy="474186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719" y="1058069"/>
              <a:ext cx="3230563" cy="4624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972594" y="5699904"/>
              <a:ext cx="2437606" cy="10002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r>
                <a:rPr lang="en-US" sz="6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Std" pitchFamily="34" charset="0"/>
                </a:rPr>
                <a:t>Companion Website: </a:t>
              </a:r>
              <a:r>
                <a:rPr lang="en-US" sz="650" dirty="0">
                  <a:latin typeface="Gill Sans Std" pitchFamily="34" charset="0"/>
                  <a:hlinkClick r:id="rId3"/>
                </a:rPr>
                <a:t>www.wileyhandsonguides.com/paediatrics</a:t>
              </a:r>
              <a:endParaRPr lang="en-US" sz="650" dirty="0">
                <a:latin typeface="Gill Sans St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4998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59894" y="966788"/>
            <a:ext cx="3224213" cy="4924425"/>
            <a:chOff x="2959894" y="966788"/>
            <a:chExt cx="3224213" cy="4924425"/>
          </a:xfrm>
        </p:grpSpPr>
        <p:sp>
          <p:nvSpPr>
            <p:cNvPr id="2" name="Rectangle 1"/>
            <p:cNvSpPr/>
            <p:nvPr/>
          </p:nvSpPr>
          <p:spPr>
            <a:xfrm>
              <a:off x="2972594" y="5791186"/>
              <a:ext cx="2361406" cy="10002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r>
                <a:rPr lang="en-US" sz="6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Std" pitchFamily="34" charset="0"/>
                </a:rPr>
                <a:t>Companion Website: </a:t>
              </a:r>
              <a:r>
                <a:rPr lang="en-US" sz="650" dirty="0">
                  <a:latin typeface="Gill Sans Std" pitchFamily="34" charset="0"/>
                  <a:hlinkClick r:id="rId2"/>
                </a:rPr>
                <a:t>www.wileyhandsonguides.com/paediatrics</a:t>
              </a:r>
              <a:endParaRPr lang="en-US" sz="650" dirty="0">
                <a:latin typeface="Gill Sans Std" pitchFamily="34" charset="0"/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9894" y="966788"/>
              <a:ext cx="3224213" cy="481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66892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62275" y="1060442"/>
            <a:ext cx="3219450" cy="4737117"/>
            <a:chOff x="2962275" y="1060442"/>
            <a:chExt cx="3219450" cy="4737117"/>
          </a:xfrm>
        </p:grpSpPr>
        <p:sp>
          <p:nvSpPr>
            <p:cNvPr id="2" name="Rectangle 1"/>
            <p:cNvSpPr/>
            <p:nvPr/>
          </p:nvSpPr>
          <p:spPr>
            <a:xfrm>
              <a:off x="2964657" y="5697532"/>
              <a:ext cx="2521743" cy="10002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r>
                <a:rPr lang="en-US" sz="6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Std" pitchFamily="34" charset="0"/>
                </a:rPr>
                <a:t>Companion Website: </a:t>
              </a:r>
              <a:r>
                <a:rPr lang="en-US" sz="650" dirty="0">
                  <a:latin typeface="Gill Sans Std" pitchFamily="34" charset="0"/>
                  <a:hlinkClick r:id="rId2"/>
                </a:rPr>
                <a:t>www.wileyhandsonguides.com/paediatrics</a:t>
              </a:r>
              <a:endParaRPr lang="en-US" sz="650" dirty="0">
                <a:latin typeface="Gill Sans Std" pitchFamily="34" charset="0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275" y="1060442"/>
              <a:ext cx="3219450" cy="462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86536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16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Prabu, Rajasekar</dc:creator>
  <cp:lastModifiedBy>Prabu, Rajasekar</cp:lastModifiedBy>
  <cp:revision>56</cp:revision>
  <dcterms:created xsi:type="dcterms:W3CDTF">2013-06-10T06:35:54Z</dcterms:created>
  <dcterms:modified xsi:type="dcterms:W3CDTF">2014-01-21T11:50:55Z</dcterms:modified>
</cp:coreProperties>
</file>